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90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443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48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04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08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32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08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70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6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9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laser.wav"/>
          </p:stSnd>
        </p:sndAc>
      </p:transition>
    </mc:Choice>
    <mc:Fallback>
      <p:transition>
        <p:sndAc>
          <p:stSnd>
            <p:snd r:embed="rId1" name="lase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0772-9D5C-4210-8F01-A9FFD8B3A2A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F232-7C0A-4EC5-890D-67BB35012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3" name="laser.wav"/>
          </p:stSnd>
        </p:sndAc>
      </p:transition>
    </mc:Choice>
    <mc:Fallback>
      <p:transition>
        <p:sndAc>
          <p:stSnd>
            <p:snd r:embed="rId13" name="laser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Ici on se parle, </a:t>
            </a:r>
            <a:br>
              <a:rPr lang="fr-FR" dirty="0" smtClean="0"/>
            </a:br>
            <a:r>
              <a:rPr lang="fr-FR" dirty="0" smtClean="0"/>
              <a:t>Ici on est libre, </a:t>
            </a:r>
            <a:br>
              <a:rPr lang="fr-FR" dirty="0" smtClean="0"/>
            </a:br>
            <a:r>
              <a:rPr lang="fr-FR" dirty="0" smtClean="0"/>
              <a:t>Ici on se marre, </a:t>
            </a:r>
            <a:br>
              <a:rPr lang="fr-FR" dirty="0" smtClean="0"/>
            </a:br>
            <a:r>
              <a:rPr lang="fr-FR" dirty="0" smtClean="0"/>
              <a:t>Ici on se promène, </a:t>
            </a:r>
            <a:br>
              <a:rPr lang="fr-FR" dirty="0" smtClean="0"/>
            </a:br>
            <a:r>
              <a:rPr lang="fr-FR" dirty="0" smtClean="0"/>
              <a:t>Ici on respire,</a:t>
            </a:r>
            <a:br>
              <a:rPr lang="fr-FR" dirty="0" smtClean="0"/>
            </a:br>
            <a:r>
              <a:rPr lang="fr-FR" dirty="0" smtClean="0"/>
              <a:t>Ici on se rencontre.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843267"/>
      </p:ext>
    </p:extLst>
  </p:cSld>
  <p:clrMapOvr>
    <a:masterClrMapping/>
  </p:clrMapOvr>
  <p:transition spd="slow" advTm="2573">
    <p:wip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Ici on se parle,  Ici on est libre,  Ici on se marre,  Ici on se promène,  Ici on respire, Ici on se rencontre.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 on se parle,  Ici on est libre,  Ici on se marre,  Ici on se promène,  Ici on respire, Ici on se rencontre.</dc:title>
  <dc:creator>FAMI-11-2016-4</dc:creator>
  <cp:lastModifiedBy>FAMI-11-2016-4</cp:lastModifiedBy>
  <cp:revision>3</cp:revision>
  <dcterms:created xsi:type="dcterms:W3CDTF">2017-11-10T13:20:48Z</dcterms:created>
  <dcterms:modified xsi:type="dcterms:W3CDTF">2017-11-10T13:45:52Z</dcterms:modified>
</cp:coreProperties>
</file>